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4" r:id="rId4"/>
    <p:sldId id="257" r:id="rId5"/>
    <p:sldId id="258" r:id="rId6"/>
    <p:sldId id="259" r:id="rId7"/>
    <p:sldId id="271" r:id="rId8"/>
    <p:sldId id="272" r:id="rId9"/>
    <p:sldId id="260" r:id="rId10"/>
    <p:sldId id="262" r:id="rId11"/>
    <p:sldId id="263" r:id="rId12"/>
    <p:sldId id="267" r:id="rId13"/>
    <p:sldId id="268" r:id="rId14"/>
    <p:sldId id="269" r:id="rId15"/>
    <p:sldId id="270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39" autoAdjust="0"/>
    <p:restoredTop sz="94660"/>
  </p:normalViewPr>
  <p:slideViewPr>
    <p:cSldViewPr>
      <p:cViewPr varScale="1">
        <p:scale>
          <a:sx n="88" d="100"/>
          <a:sy n="88" d="100"/>
        </p:scale>
        <p:origin x="-104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г</a:t>
            </a: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. Набережные Челны </a:t>
            </a:r>
          </a:p>
          <a:p>
            <a:pPr algn="ctr"/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2014-2015 учебный год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79513" y="188640"/>
            <a:ext cx="8640960" cy="4968552"/>
          </a:xfrm>
        </p:spPr>
        <p:txBody>
          <a:bodyPr/>
          <a:lstStyle/>
          <a:p>
            <a:pPr marL="182880" indent="0" algn="ctr">
              <a:buNone/>
            </a:pP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Школьный совет учащихся </a:t>
            </a:r>
            <a:r>
              <a:rPr lang="ru-RU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МАОУ«Кадетская</a:t>
            </a: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 школа </a:t>
            </a: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№82»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4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03648" y="260649"/>
            <a:ext cx="6512511" cy="792088"/>
          </a:xfrm>
        </p:spPr>
        <p:txBody>
          <a:bodyPr/>
          <a:lstStyle/>
          <a:p>
            <a:pPr marL="0" indent="0" algn="ctr">
              <a:buNone/>
            </a:pP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Комитет культуры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941114"/>
            <a:ext cx="3600399" cy="2400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688394"/>
            <a:ext cx="3528392" cy="23522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107504" y="6317654"/>
            <a:ext cx="4680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Конкур для учащихся «Королева осени»</a:t>
            </a:r>
            <a:endParaRPr lang="ru-RU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88024" y="6040655"/>
            <a:ext cx="38164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Школьная команда КВН «</a:t>
            </a:r>
            <a:r>
              <a:rPr lang="ru-RU" i="1" dirty="0" err="1" smtClean="0">
                <a:solidFill>
                  <a:schemeClr val="accent1">
                    <a:lumMod val="75000"/>
                  </a:schemeClr>
                </a:solidFill>
              </a:rPr>
              <a:t>Мореманчики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»</a:t>
            </a:r>
            <a:endParaRPr lang="ru-RU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24405"/>
            <a:ext cx="3168352" cy="2112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684953" y="3236640"/>
            <a:ext cx="30949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Концерт, посвященный Дню учителя</a:t>
            </a:r>
            <a:endParaRPr lang="ru-RU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409573" y="3172284"/>
            <a:ext cx="27236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Мюзикл «Мама»</a:t>
            </a:r>
            <a:endParaRPr lang="ru-RU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312" y="1062483"/>
            <a:ext cx="3203848" cy="2135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8465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87624" y="188640"/>
            <a:ext cx="6512511" cy="965448"/>
          </a:xfrm>
        </p:spPr>
        <p:txBody>
          <a:bodyPr/>
          <a:lstStyle/>
          <a:p>
            <a:pPr marL="0" indent="0" algn="ctr">
              <a:buNone/>
            </a:pP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Комитет спорта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526753"/>
            <a:ext cx="3926288" cy="26175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3" y="3631141"/>
            <a:ext cx="3584713" cy="2389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Объект 11"/>
          <p:cNvSpPr>
            <a:spLocks noGrp="1"/>
          </p:cNvSpPr>
          <p:nvPr>
            <p:ph sz="quarter" idx="14"/>
          </p:nvPr>
        </p:nvSpPr>
        <p:spPr>
          <a:xfrm>
            <a:off x="4788023" y="6099718"/>
            <a:ext cx="4032449" cy="641650"/>
          </a:xfrm>
        </p:spPr>
        <p:txBody>
          <a:bodyPr>
            <a:normAutofit fontScale="92500"/>
          </a:bodyPr>
          <a:lstStyle/>
          <a:p>
            <a:pPr marL="45720" indent="0">
              <a:buNone/>
            </a:pP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Футбольная команда школы</a:t>
            </a:r>
            <a:endParaRPr lang="ru-RU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71600" y="6165304"/>
            <a:ext cx="27236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Кросс 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наций</a:t>
            </a:r>
            <a:endParaRPr lang="ru-RU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154088"/>
            <a:ext cx="3203848" cy="2135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971600" y="3213521"/>
            <a:ext cx="64807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Встреча с футболистами ФК «КАМАЗ»</a:t>
            </a:r>
            <a:endParaRPr lang="ru-RU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34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1" y="260648"/>
            <a:ext cx="6974160" cy="648072"/>
          </a:xfrm>
        </p:spPr>
        <p:txBody>
          <a:bodyPr/>
          <a:lstStyle/>
          <a:p>
            <a:pPr marL="0" indent="0" algn="ctr">
              <a:buNone/>
            </a:pP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Комитет труда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933056"/>
            <a:ext cx="3346450" cy="2230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789040"/>
            <a:ext cx="3346450" cy="2230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755576" y="3438292"/>
            <a:ext cx="30963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А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кция 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«Посади 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дерево»</a:t>
            </a:r>
            <a:endParaRPr lang="ru-RU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75856" y="1052736"/>
            <a:ext cx="27236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Сбор макулатуры</a:t>
            </a:r>
            <a:endParaRPr lang="ru-RU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84440" y="3373760"/>
            <a:ext cx="27236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Уборка территории</a:t>
            </a:r>
            <a:endParaRPr lang="ru-RU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417943"/>
            <a:ext cx="2915816" cy="19438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8549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12576" y="332656"/>
            <a:ext cx="10153128" cy="1008112"/>
          </a:xfrm>
        </p:spPr>
        <p:txBody>
          <a:bodyPr/>
          <a:lstStyle/>
          <a:p>
            <a:pPr marL="0" indent="0" algn="ctr">
              <a:buNone/>
            </a:pP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Комитет образования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28463"/>
            <a:ext cx="3740910" cy="24939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677" y="1206045"/>
            <a:ext cx="3750739" cy="25004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4283968" y="6167740"/>
            <a:ext cx="48600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Классный час посвященный </a:t>
            </a:r>
          </a:p>
          <a:p>
            <a:pPr algn="ctr"/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д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есятой годовщине трагедии в </a:t>
            </a:r>
            <a:r>
              <a:rPr lang="ru-RU" i="1" dirty="0" err="1" smtClean="0">
                <a:solidFill>
                  <a:schemeClr val="accent1">
                    <a:lumMod val="75000"/>
                  </a:schemeClr>
                </a:solidFill>
              </a:rPr>
              <a:t>г.Беслан</a:t>
            </a:r>
            <a:endParaRPr lang="ru-RU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27984" y="3678101"/>
            <a:ext cx="4032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Занятия в начальных классах</a:t>
            </a:r>
            <a:endParaRPr lang="ru-RU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62" y="4086364"/>
            <a:ext cx="3563888" cy="237592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07504" y="6444739"/>
            <a:ext cx="4320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Школьный музей «</a:t>
            </a:r>
            <a:r>
              <a:rPr lang="ru-RU" i="1" dirty="0" err="1" smtClean="0">
                <a:solidFill>
                  <a:schemeClr val="accent1">
                    <a:lumMod val="75000"/>
                  </a:schemeClr>
                </a:solidFill>
              </a:rPr>
              <a:t>Туган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 Як»</a:t>
            </a:r>
            <a:endParaRPr lang="ru-RU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4047433"/>
            <a:ext cx="3308953" cy="2205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107504" y="3500100"/>
            <a:ext cx="4320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Игра «По следам Исаака Ньютона»</a:t>
            </a:r>
            <a:endParaRPr lang="ru-RU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31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3" y="260648"/>
            <a:ext cx="7046168" cy="1008112"/>
          </a:xfrm>
        </p:spPr>
        <p:txBody>
          <a:bodyPr/>
          <a:lstStyle/>
          <a:p>
            <a:pPr marL="0" indent="0" algn="ctr">
              <a:buNone/>
            </a:pP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Комитет социальной защиты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5" y="2132856"/>
            <a:ext cx="3672409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3" y="2132856"/>
            <a:ext cx="3780421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899592" y="4797152"/>
            <a:ext cx="30243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Акция «Поздравь ветерана»</a:t>
            </a:r>
            <a:endParaRPr lang="ru-RU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76056" y="4797151"/>
            <a:ext cx="27236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Ярмарка солидарности</a:t>
            </a:r>
            <a:endParaRPr lang="ru-RU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49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1" y="188640"/>
            <a:ext cx="6974160" cy="1224136"/>
          </a:xfrm>
        </p:spPr>
        <p:txBody>
          <a:bodyPr/>
          <a:lstStyle/>
          <a:p>
            <a:pPr marL="0" indent="0" algn="ctr">
              <a:buNone/>
            </a:pP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Комитет информации и связи с общественностью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564904"/>
            <a:ext cx="4014180" cy="2676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636912"/>
            <a:ext cx="3888434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1835696" y="5589240"/>
            <a:ext cx="5112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Школьная газета «</a:t>
            </a:r>
            <a:r>
              <a:rPr lang="ru-RU" i="1" dirty="0" err="1" smtClean="0">
                <a:solidFill>
                  <a:schemeClr val="accent1">
                    <a:lumMod val="75000"/>
                  </a:schemeClr>
                </a:solidFill>
              </a:rPr>
              <a:t>КаДетский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 вестник»</a:t>
            </a:r>
            <a:endParaRPr lang="ru-RU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81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-108520" y="116632"/>
            <a:ext cx="9505056" cy="3744416"/>
          </a:xfrm>
        </p:spPr>
        <p:txBody>
          <a:bodyPr>
            <a:normAutofit/>
          </a:bodyPr>
          <a:lstStyle/>
          <a:p>
            <a:pPr algn="ctr"/>
            <a:endParaRPr lang="ru-RU" sz="3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Смотри в будущее-живи настоящим!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53750"/>
            <a:ext cx="7058018" cy="4288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25406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51520" y="332657"/>
            <a:ext cx="8280920" cy="1008112"/>
          </a:xfrm>
        </p:spPr>
        <p:txBody>
          <a:bodyPr>
            <a:no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Положение о Школьном совете учащихся (выдержки)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817581" y="1556792"/>
            <a:ext cx="7642851" cy="3744416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b="0" dirty="0">
                <a:solidFill>
                  <a:schemeClr val="tx1"/>
                </a:solidFill>
                <a:effectLst/>
              </a:rPr>
              <a:t>1.Школьный совет является выборным органом ученического самоуправления школы</a:t>
            </a:r>
            <a:r>
              <a:rPr lang="ru-RU" sz="2800" b="0" dirty="0" smtClean="0">
                <a:solidFill>
                  <a:schemeClr val="tx1"/>
                </a:solidFill>
                <a:effectLst/>
              </a:rPr>
              <a:t>.</a:t>
            </a:r>
            <a:br>
              <a:rPr lang="ru-RU" sz="2800" b="0" dirty="0" smtClean="0">
                <a:solidFill>
                  <a:schemeClr val="tx1"/>
                </a:solidFill>
                <a:effectLst/>
              </a:rPr>
            </a:br>
            <a:r>
              <a:rPr lang="ru-RU" sz="2800" b="0" dirty="0">
                <a:solidFill>
                  <a:schemeClr val="tx1"/>
                </a:solidFill>
                <a:effectLst/>
              </a:rPr>
              <a:t/>
            </a:r>
            <a:br>
              <a:rPr lang="ru-RU" sz="2800" b="0" dirty="0">
                <a:solidFill>
                  <a:schemeClr val="tx1"/>
                </a:solidFill>
                <a:effectLst/>
              </a:rPr>
            </a:br>
            <a:r>
              <a:rPr lang="ru-RU" sz="2800" b="0" dirty="0" smtClean="0">
                <a:solidFill>
                  <a:schemeClr val="tx1"/>
                </a:solidFill>
                <a:effectLst/>
              </a:rPr>
              <a:t>2</a:t>
            </a:r>
            <a:r>
              <a:rPr lang="ru-RU" sz="2800" b="0" dirty="0">
                <a:solidFill>
                  <a:schemeClr val="tx1"/>
                </a:solidFill>
                <a:effectLst/>
              </a:rPr>
              <a:t>. Школьный совет действует на </a:t>
            </a:r>
            <a:r>
              <a:rPr lang="ru-RU" sz="2800" b="0" dirty="0" smtClean="0">
                <a:solidFill>
                  <a:schemeClr val="tx1"/>
                </a:solidFill>
                <a:effectLst/>
              </a:rPr>
              <a:t>основании действующего </a:t>
            </a:r>
            <a:r>
              <a:rPr lang="ru-RU" sz="2800" b="0" dirty="0">
                <a:solidFill>
                  <a:schemeClr val="tx1"/>
                </a:solidFill>
                <a:effectLst/>
              </a:rPr>
              <a:t>законодательства, Устава школы и настоящего Положения.</a:t>
            </a:r>
            <a:r>
              <a:rPr lang="ru-RU" sz="2800" b="0" dirty="0">
                <a:solidFill>
                  <a:schemeClr val="tx1"/>
                </a:solidFill>
                <a:effectLst/>
              </a:rPr>
              <a:t/>
            </a:r>
            <a:br>
              <a:rPr lang="ru-RU" sz="2800" b="0" dirty="0">
                <a:solidFill>
                  <a:schemeClr val="tx1"/>
                </a:solidFill>
                <a:effectLst/>
              </a:rPr>
            </a:br>
            <a:endParaRPr lang="ru-RU" sz="2800" b="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9253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620688"/>
            <a:ext cx="7028261" cy="792088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Цели и задачи школьного совета</a:t>
            </a:r>
            <a:r>
              <a:rPr lang="ru-RU" sz="1400" dirty="0">
                <a:effectLst/>
              </a:rPr>
              <a:t/>
            </a:r>
            <a:br>
              <a:rPr lang="ru-RU" sz="1400" dirty="0">
                <a:effectLst/>
              </a:rPr>
            </a:br>
            <a:r>
              <a:rPr lang="ru-RU" sz="1400" dirty="0">
                <a:effectLst/>
              </a:rPr>
              <a:t/>
            </a:r>
            <a:br>
              <a:rPr lang="ru-RU" sz="1400" dirty="0">
                <a:effectLst/>
              </a:rPr>
            </a:br>
            <a:endParaRPr lang="ru-RU" sz="1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47664" y="1412776"/>
            <a:ext cx="6624736" cy="4392488"/>
          </a:xfrm>
        </p:spPr>
        <p:txBody>
          <a:bodyPr>
            <a:noAutofit/>
          </a:bodyPr>
          <a:lstStyle/>
          <a:p>
            <a:pPr algn="l"/>
            <a:r>
              <a:rPr lang="ru-RU" sz="18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Цель:</a:t>
            </a:r>
            <a:r>
              <a:rPr 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Усиление </a:t>
            </a:r>
            <a:r>
              <a:rPr 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роли школьников в решении вопросов </a:t>
            </a: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школьной жизни; Воспитание </a:t>
            </a:r>
            <a:r>
              <a:rPr 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школьников в духе демократической культуры, социальной ответственности и гражданской </a:t>
            </a: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активности.</a:t>
            </a:r>
          </a:p>
          <a:p>
            <a:pPr algn="just"/>
            <a:r>
              <a:rPr lang="ru-RU" sz="18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Задачи: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Представление </a:t>
            </a:r>
            <a:r>
              <a:rPr 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интересов учащихся в процессе управления школой</a:t>
            </a: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Поддержка </a:t>
            </a:r>
            <a:r>
              <a:rPr 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 развитие инициатив учащихся в школьной и общественной жизни</a:t>
            </a: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Защита </a:t>
            </a:r>
            <a:r>
              <a:rPr 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 учащихся</a:t>
            </a: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Привлечение </a:t>
            </a:r>
            <a:r>
              <a:rPr 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учащихся к программам городского школьного самоуправления</a:t>
            </a:r>
          </a:p>
        </p:txBody>
      </p:sp>
    </p:spTree>
    <p:extLst>
      <p:ext uri="{BB962C8B-B14F-4D97-AF65-F5344CB8AC3E}">
        <p14:creationId xmlns:p14="http://schemas.microsoft.com/office/powerpoint/2010/main" val="2845313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877887" y="404664"/>
            <a:ext cx="3694114" cy="10801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Спикер</a:t>
            </a:r>
            <a:r>
              <a:rPr lang="ru-RU" sz="4800" dirty="0" smtClean="0"/>
              <a:t> </a:t>
            </a:r>
            <a:endParaRPr lang="ru-RU" sz="48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27268" y="2852937"/>
            <a:ext cx="6383538" cy="1512168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Степаненко Александр</a:t>
            </a:r>
            <a:endParaRPr lang="ru-RU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1" y="764704"/>
            <a:ext cx="3095641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9321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67544" y="404664"/>
            <a:ext cx="4608512" cy="1224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Вице-спикер</a:t>
            </a:r>
            <a:endParaRPr lang="ru-RU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27268" y="2204865"/>
            <a:ext cx="4204772" cy="2160239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Казакова Кристина</a:t>
            </a:r>
            <a:endParaRPr lang="ru-RU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548680"/>
            <a:ext cx="2934072" cy="440110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65733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877886" y="476672"/>
            <a:ext cx="3910137" cy="269683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Депутат Городского Совета Учащихся</a:t>
            </a:r>
            <a:endParaRPr lang="ru-RU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99592" y="3933056"/>
            <a:ext cx="3672408" cy="114300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Тамашева</a:t>
            </a:r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Ангелина</a:t>
            </a:r>
            <a:endParaRPr lang="ru-RU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692696"/>
            <a:ext cx="2936449" cy="45728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24045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-252536" y="692696"/>
            <a:ext cx="9396535" cy="720080"/>
          </a:xfrm>
        </p:spPr>
        <p:txBody>
          <a:bodyPr/>
          <a:lstStyle/>
          <a:p>
            <a:pPr marL="0" indent="0" algn="ctr">
              <a:buNone/>
            </a:pP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Предвыборные программы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253" y="1412776"/>
            <a:ext cx="3780419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33056"/>
            <a:ext cx="4139951" cy="27599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041067"/>
            <a:ext cx="3815916" cy="2543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5252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32656"/>
            <a:ext cx="9036496" cy="864096"/>
          </a:xfrm>
        </p:spPr>
        <p:txBody>
          <a:bodyPr/>
          <a:lstStyle/>
          <a:p>
            <a:pPr marL="0" indent="0" algn="ctr">
              <a:buNone/>
            </a:pP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Выборы - 2014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052736"/>
            <a:ext cx="2358008" cy="3537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221088"/>
            <a:ext cx="3707904" cy="2471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569" y="1036847"/>
            <a:ext cx="4644516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4674029"/>
            <a:ext cx="2951820" cy="1967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859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6970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198</TotalTime>
  <Words>159</Words>
  <Application>Microsoft Office PowerPoint</Application>
  <PresentationFormat>Экран (4:3)</PresentationFormat>
  <Paragraphs>46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Воздушный поток</vt:lpstr>
      <vt:lpstr>Школьный совет учащихся МАОУ«Кадетская школа №82»</vt:lpstr>
      <vt:lpstr>1.Школьный совет является выборным органом ученического самоуправления школы.  2. Школьный совет действует на основании действующего законодательства, Устава школы и настоящего Положения. </vt:lpstr>
      <vt:lpstr>Цели и задачи школьного совета  </vt:lpstr>
      <vt:lpstr>Степаненко Александр</vt:lpstr>
      <vt:lpstr>Казакова Кристина</vt:lpstr>
      <vt:lpstr>Тамашева Ангелина</vt:lpstr>
      <vt:lpstr>Предвыборные программы</vt:lpstr>
      <vt:lpstr>Выборы - 2014</vt:lpstr>
      <vt:lpstr>Презентация PowerPoint</vt:lpstr>
      <vt:lpstr>Комитет культуры</vt:lpstr>
      <vt:lpstr>Комитет спорта</vt:lpstr>
      <vt:lpstr>Комитет труда</vt:lpstr>
      <vt:lpstr>Комитет образования</vt:lpstr>
      <vt:lpstr>Комитет социальной защиты</vt:lpstr>
      <vt:lpstr>Комитет информации и связи с общественностью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test</cp:lastModifiedBy>
  <cp:revision>31</cp:revision>
  <dcterms:modified xsi:type="dcterms:W3CDTF">2014-12-13T08:04:22Z</dcterms:modified>
</cp:coreProperties>
</file>